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6"/>
  </p:notesMasterIdLst>
  <p:sldIdLst>
    <p:sldId id="256" r:id="rId5"/>
    <p:sldId id="273" r:id="rId6"/>
    <p:sldId id="258" r:id="rId7"/>
    <p:sldId id="263" r:id="rId8"/>
    <p:sldId id="261" r:id="rId9"/>
    <p:sldId id="262" r:id="rId10"/>
    <p:sldId id="274" r:id="rId11"/>
    <p:sldId id="264" r:id="rId12"/>
    <p:sldId id="268" r:id="rId13"/>
    <p:sldId id="269" r:id="rId14"/>
    <p:sldId id="275" r:id="rId15"/>
    <p:sldId id="276" r:id="rId16"/>
    <p:sldId id="277" r:id="rId17"/>
    <p:sldId id="270" r:id="rId18"/>
    <p:sldId id="271" r:id="rId19"/>
    <p:sldId id="272" r:id="rId20"/>
    <p:sldId id="279" r:id="rId21"/>
    <p:sldId id="266" r:id="rId22"/>
    <p:sldId id="267" r:id="rId23"/>
    <p:sldId id="278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8BF4-4C11-4C9B-BD8F-B3B77445F0C4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F289-9D7F-453E-817B-D6F829EB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F289-9D7F-453E-817B-D6F829EB6F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533400"/>
            <a:ext cx="6248946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1524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1600" b="1" dirty="0"/>
              <a:t> </a:t>
            </a:r>
            <a:r>
              <a:rPr lang="bn-BD" sz="9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স্বা</a:t>
            </a:r>
            <a:r>
              <a:rPr lang="bn-BD" sz="1400" b="1" dirty="0"/>
              <a:t/>
            </a:r>
            <a:br>
              <a:rPr lang="bn-BD" sz="1400" b="1" dirty="0"/>
            </a:br>
            <a:r>
              <a:rPr lang="bn-BD" b="1" dirty="0"/>
              <a:t>               </a:t>
            </a:r>
            <a:r>
              <a:rPr lang="bn-BD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গ</a:t>
            </a:r>
            <a:r>
              <a:rPr lang="bn-BD" b="1" dirty="0"/>
              <a:t/>
            </a:r>
            <a:br>
              <a:rPr lang="bn-BD" b="1" dirty="0"/>
            </a:br>
            <a:r>
              <a:rPr lang="bn-BD" b="1" dirty="0"/>
              <a:t>                 </a:t>
            </a:r>
            <a:r>
              <a:rPr lang="en-US" b="1" dirty="0" smtClean="0"/>
              <a:t>          </a:t>
            </a:r>
            <a:r>
              <a:rPr lang="bn-BD" sz="9600" b="1" dirty="0" smtClean="0">
                <a:solidFill>
                  <a:schemeClr val="accent2">
                    <a:lumMod val="75000"/>
                  </a:schemeClr>
                </a:solidFill>
              </a:rPr>
              <a:t>ত</a:t>
            </a:r>
            <a:r>
              <a:rPr lang="bn-BD" sz="2400" b="1" dirty="0"/>
              <a:t/>
            </a:r>
            <a:br>
              <a:rPr lang="bn-BD" sz="2400" b="1" dirty="0"/>
            </a:br>
            <a:r>
              <a:rPr lang="bn-BD" b="1" dirty="0"/>
              <a:t>                 </a:t>
            </a:r>
            <a:r>
              <a:rPr lang="en-US" b="1" dirty="0" smtClean="0"/>
              <a:t>                      </a:t>
            </a:r>
            <a:r>
              <a:rPr lang="bn-BD" sz="9600" b="1" dirty="0" smtClean="0">
                <a:solidFill>
                  <a:schemeClr val="accent3">
                    <a:lumMod val="50000"/>
                  </a:schemeClr>
                </a:solidFill>
              </a:rPr>
              <a:t>ম</a:t>
            </a:r>
            <a:r>
              <a:rPr lang="bn-BD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17">
            <a:off x="1464543" y="574680"/>
            <a:ext cx="3799612" cy="5699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3810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32851"/>
              </p:ext>
            </p:extLst>
          </p:nvPr>
        </p:nvGraphicFramePr>
        <p:xfrm>
          <a:off x="3581400" y="478631"/>
          <a:ext cx="1600200" cy="135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478631"/>
                        <a:ext cx="1600200" cy="135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1828800"/>
            <a:ext cx="2971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ভিডিওটি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দেখি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- 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10685" r="10702" b="9257"/>
          <a:stretch/>
        </p:blipFill>
        <p:spPr>
          <a:xfrm>
            <a:off x="486952" y="387926"/>
            <a:ext cx="3974212" cy="525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4" t="8002" r="13480" b="6783"/>
          <a:stretch/>
        </p:blipFill>
        <p:spPr>
          <a:xfrm>
            <a:off x="5176120" y="540327"/>
            <a:ext cx="3733468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5803489"/>
            <a:ext cx="1828800" cy="37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হৃৎপিন্ড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5427850"/>
            <a:ext cx="1828800" cy="56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7254"/>
            <a:ext cx="4220406" cy="5202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749637"/>
            <a:ext cx="3962400" cy="87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মানব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দেহের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অভ্যন্তরিন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অঙ্গ</a:t>
            </a:r>
            <a:r>
              <a:rPr lang="en-US" sz="2000" b="1" dirty="0" smtClean="0">
                <a:solidFill>
                  <a:schemeClr val="tx1"/>
                </a:solidFill>
              </a:rPr>
              <a:t>।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99208"/>
            <a:ext cx="4038600" cy="5098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1" y="5962193"/>
            <a:ext cx="3276600" cy="66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অন্তদহ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90" y="471461"/>
            <a:ext cx="3706090" cy="324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1" y="349394"/>
            <a:ext cx="4652457" cy="3484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47714"/>
            <a:ext cx="4419600" cy="2936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90" y="4047714"/>
            <a:ext cx="3749810" cy="29364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2400" y="2895601"/>
            <a:ext cx="2438400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এক্সরে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32058" y="5961748"/>
            <a:ext cx="2895600" cy="635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হাড়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ভাঙ্গা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60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555589"/>
              </p:ext>
            </p:extLst>
          </p:nvPr>
        </p:nvGraphicFramePr>
        <p:xfrm>
          <a:off x="3810000" y="990600"/>
          <a:ext cx="1143000" cy="96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990600"/>
                        <a:ext cx="1143000" cy="964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971800" y="2057400"/>
            <a:ext cx="2971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ভিডিওটি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দেখি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- 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00"/>
            <a:ext cx="7691582" cy="45499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395706">
            <a:off x="2292389" y="2466661"/>
            <a:ext cx="350643" cy="770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9354247">
            <a:off x="4987566" y="3104795"/>
            <a:ext cx="335404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101" y="5448299"/>
            <a:ext cx="1752600" cy="811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486400"/>
            <a:ext cx="1752600" cy="7355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অ্যানোড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080520"/>
            <a:ext cx="2130195" cy="811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টিউব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96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2653146" cy="270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3052165"/>
            <a:ext cx="2505941" cy="1922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57583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স্থানচ্যুত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এক্সরের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এক্সরের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এক্সরের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পিত্ত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পাথরকে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4" y="5037433"/>
            <a:ext cx="2201238" cy="15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467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/>
            <a:endParaRPr lang="en-US" sz="44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666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1999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u="sng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 algn="ctr"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য় ও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6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518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আইডি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 -  ০৩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মনির </a:t>
            </a:r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হোসেন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b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হাজী ছোট কলিম উচ্চ বিদ্যালয়</a:t>
            </a:r>
            <a:b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মুলাইদ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শ্রীপুর, গাজীপুর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০১৭১৬২৩১৬২০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4419600" y="487680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</a:rPr>
              <a:t>শ্রেণি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</a:rPr>
              <a:t> নবম</a:t>
            </a:r>
          </a:p>
          <a:p>
            <a:pPr algn="ctr"/>
            <a:r>
              <a:rPr lang="bn-BD" sz="2800" b="1" dirty="0" smtClean="0">
                <a:solidFill>
                  <a:schemeClr val="accent4">
                    <a:lumMod val="50000"/>
                  </a:schemeClr>
                </a:solidFill>
              </a:rPr>
              <a:t>বিষয় :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n-BD" sz="2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 বিজ্ঞান</a:t>
            </a:r>
            <a:endParaRPr lang="bn-BD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39596" r="16818" b="14344"/>
          <a:stretch/>
        </p:blipFill>
        <p:spPr>
          <a:xfrm rot="5400000">
            <a:off x="5674056" y="1086962"/>
            <a:ext cx="2590800" cy="22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1999"/>
            <a:ext cx="8153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73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315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6364"/>
            <a:ext cx="4069237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6364"/>
            <a:ext cx="4294296" cy="32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294296" cy="3026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406923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9771"/>
            <a:ext cx="5638800" cy="66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1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5100" y="381000"/>
            <a:ext cx="8750300" cy="51054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bn-BD" sz="8000" b="1" dirty="0">
              <a:solidFill>
                <a:schemeClr val="tx1"/>
              </a:solidFill>
            </a:endParaRPr>
          </a:p>
          <a:p>
            <a:pPr algn="ctr"/>
            <a:endParaRPr lang="en-US" sz="6600" u="wavyHeavy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651000" y="152400"/>
            <a:ext cx="5778500" cy="188595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/>
              <a:t>এই পাঠ শেষে শিক্ষার্থীরা </a:t>
            </a:r>
            <a:r>
              <a:rPr lang="bn-BD" sz="2800" dirty="0"/>
              <a:t>–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1.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97562"/>
              </p:ext>
            </p:extLst>
          </p:nvPr>
        </p:nvGraphicFramePr>
        <p:xfrm>
          <a:off x="3505199" y="457200"/>
          <a:ext cx="1770945" cy="149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199" y="457200"/>
                        <a:ext cx="1770945" cy="1494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2057400"/>
            <a:ext cx="2971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ভিডিওটি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দেখি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- 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2165"/>
            <a:ext cx="4572000" cy="5043236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 rot="2024729">
            <a:off x="6926" y="762000"/>
            <a:ext cx="3498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জন্ম</a:t>
            </a:r>
            <a:r>
              <a:rPr lang="en-US" sz="3200" b="1" dirty="0"/>
              <a:t>: ৩০ </a:t>
            </a:r>
            <a:r>
              <a:rPr lang="en-US" sz="3200" b="1" dirty="0" err="1"/>
              <a:t>নভেম্বর</a:t>
            </a:r>
            <a:endParaRPr lang="en-US" sz="3200" b="1" dirty="0"/>
          </a:p>
          <a:p>
            <a:r>
              <a:rPr lang="en-US" sz="3200" b="1" dirty="0"/>
              <a:t>         ১৮৫৮</a:t>
            </a:r>
          </a:p>
          <a:p>
            <a:r>
              <a:rPr lang="en-US" sz="3200" b="1" dirty="0" err="1"/>
              <a:t>স্থান</a:t>
            </a:r>
            <a:r>
              <a:rPr lang="en-US" sz="3200" b="1" dirty="0"/>
              <a:t>: </a:t>
            </a:r>
            <a:r>
              <a:rPr lang="en-US" sz="3200" b="1" dirty="0" err="1"/>
              <a:t>ময়মনসিংহ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1948657">
            <a:off x="196985" y="2808902"/>
            <a:ext cx="31934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মৃত্যু</a:t>
            </a:r>
            <a:r>
              <a:rPr lang="en-US" sz="3200" b="1" dirty="0" smtClean="0"/>
              <a:t>:  ২৩ </a:t>
            </a:r>
            <a:r>
              <a:rPr lang="en-US" sz="3200" b="1" dirty="0" err="1"/>
              <a:t>নভেম্বর</a:t>
            </a:r>
            <a:endParaRPr lang="en-US" sz="3200" b="1" dirty="0"/>
          </a:p>
          <a:p>
            <a:r>
              <a:rPr lang="en-US" sz="3200" b="1" dirty="0"/>
              <a:t>         </a:t>
            </a:r>
            <a:r>
              <a:rPr lang="en-US" sz="3200" b="1" dirty="0" smtClean="0"/>
              <a:t>১৯৩৭</a:t>
            </a:r>
            <a:endParaRPr lang="en-US" sz="3200" b="1" dirty="0"/>
          </a:p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6096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        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126" y="5105401"/>
            <a:ext cx="901934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অবদান</a:t>
            </a:r>
            <a:r>
              <a:rPr lang="en-US" sz="3600" b="1" dirty="0" smtClean="0">
                <a:solidFill>
                  <a:schemeClr val="tx1"/>
                </a:solidFill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</a:rPr>
              <a:t>জীব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6000" dirty="0" smtClean="0">
                <a:solidFill>
                  <a:schemeClr val="tx1"/>
                </a:solidFill>
              </a:rPr>
              <a:t>,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5400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জীববিজ্ঞান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বাংলাসাহিত্য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তাঁর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অবদান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রয়েছে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999" y="152400"/>
            <a:ext cx="505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731939" cy="3623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470919"/>
            <a:ext cx="289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</a:t>
            </a:r>
            <a:r>
              <a:rPr lang="en-US" sz="2800" b="1" dirty="0" err="1" smtClean="0"/>
              <a:t>মাইক্রোওয়েভ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0" y="5470919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err="1" smtClean="0"/>
              <a:t>ক্রেস্কোগ্রাফ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88490"/>
            <a:ext cx="3888080" cy="36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207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Angles</vt:lpstr>
      <vt:lpstr>Couture</vt:lpstr>
      <vt:lpstr>Verve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107</cp:revision>
  <dcterms:created xsi:type="dcterms:W3CDTF">2006-08-16T00:00:00Z</dcterms:created>
  <dcterms:modified xsi:type="dcterms:W3CDTF">2014-02-05T17:25:53Z</dcterms:modified>
</cp:coreProperties>
</file>